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14"/>
  </p:notesMasterIdLst>
  <p:sldIdLst>
    <p:sldId id="258" r:id="rId4"/>
    <p:sldId id="265" r:id="rId5"/>
    <p:sldId id="293" r:id="rId6"/>
    <p:sldId id="256" r:id="rId7"/>
    <p:sldId id="275" r:id="rId8"/>
    <p:sldId id="279" r:id="rId9"/>
    <p:sldId id="297" r:id="rId10"/>
    <p:sldId id="298" r:id="rId11"/>
    <p:sldId id="299" r:id="rId12"/>
    <p:sldId id="28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691" autoAdjust="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2.png>
</file>

<file path=ppt/media/image3.jp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575776-E6FE-416A-B7EC-799554BF82FD}" type="datetimeFigureOut">
              <a:rPr lang="en-IN" smtClean="0"/>
              <a:t>12-08-2020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7F866E-90CA-4F45-BB4E-3A1AD938D10B}" type="slidenum">
              <a:rPr lang="en-IN" smtClean="0"/>
              <a:t>‹#›</a:t>
            </a:fld>
            <a:endParaRPr lang="en-IN"/>
          </a:p>
        </p:txBody>
      </p:sp>
    </p:spTree>
    <p:extLst>
      <p:ext uri="{BB962C8B-B14F-4D97-AF65-F5344CB8AC3E}">
        <p14:creationId xmlns:p14="http://schemas.microsoft.com/office/powerpoint/2010/main" val="3050571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dear </a:t>
            </a:r>
            <a:r>
              <a:rPr lang="en-US" dirty="0" err="1" smtClean="0"/>
              <a:t>vertos</a:t>
            </a:r>
            <a:r>
              <a:rPr lang="en-US" dirty="0" smtClean="0"/>
              <a:t>! Welcome to Lovely Professional University.</a:t>
            </a:r>
            <a:r>
              <a:rPr lang="en-US" baseline="0" dirty="0" smtClean="0"/>
              <a:t> I am your trainer, Garima Rachel </a:t>
            </a:r>
            <a:r>
              <a:rPr lang="en-US" baseline="0" dirty="0" err="1" smtClean="0"/>
              <a:t>Lyall</a:t>
            </a:r>
            <a:r>
              <a:rPr lang="en-US" baseline="0" dirty="0" smtClean="0"/>
              <a:t> and I welcome you to the first session of PES 318 Soft Skills. </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1</a:t>
            </a:fld>
            <a:endParaRPr lang="en-IN"/>
          </a:p>
        </p:txBody>
      </p:sp>
    </p:spTree>
    <p:extLst>
      <p:ext uri="{BB962C8B-B14F-4D97-AF65-F5344CB8AC3E}">
        <p14:creationId xmlns:p14="http://schemas.microsoft.com/office/powerpoint/2010/main" val="1788416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on your choice of Computer Applications course. This course is specially designed to give you a deep insight into the world of technology and what is corporate, their expectations from you and how you can enhance your core skills with the help of soft skills.</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2</a:t>
            </a:fld>
            <a:endParaRPr lang="en-IN"/>
          </a:p>
        </p:txBody>
      </p:sp>
    </p:spTree>
    <p:extLst>
      <p:ext uri="{BB962C8B-B14F-4D97-AF65-F5344CB8AC3E}">
        <p14:creationId xmlns:p14="http://schemas.microsoft.com/office/powerpoint/2010/main" val="2345022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Hence, after a lot of thought, focused</a:t>
            </a:r>
            <a:r>
              <a:rPr lang="en-US" baseline="0" dirty="0" smtClean="0"/>
              <a:t> research and industry feedback we at Lovely Professional University decided to give our </a:t>
            </a:r>
            <a:r>
              <a:rPr lang="en-US" baseline="0" dirty="0" err="1" smtClean="0"/>
              <a:t>vertos</a:t>
            </a:r>
            <a:r>
              <a:rPr lang="en-US" baseline="0" dirty="0" smtClean="0"/>
              <a:t> an edge over their competition globally by training them and giving them a chance to hone their soft skills with proper mentoring and handholding via the course added in your degree. The Course code for this is PES 318 and the course title is Soft Skills. </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4</a:t>
            </a:fld>
            <a:endParaRPr lang="en-IN"/>
          </a:p>
        </p:txBody>
      </p:sp>
    </p:spTree>
    <p:extLst>
      <p:ext uri="{BB962C8B-B14F-4D97-AF65-F5344CB8AC3E}">
        <p14:creationId xmlns:p14="http://schemas.microsoft.com/office/powerpoint/2010/main" val="2865625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entire course would include a total of 6 modules focusing on various</a:t>
            </a:r>
            <a:r>
              <a:rPr lang="en-US" baseline="0" dirty="0" smtClean="0"/>
              <a:t> skills for the development of an industry ready professional.</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5</a:t>
            </a:fld>
            <a:endParaRPr lang="en-IN"/>
          </a:p>
        </p:txBody>
      </p:sp>
    </p:spTree>
    <p:extLst>
      <p:ext uri="{BB962C8B-B14F-4D97-AF65-F5344CB8AC3E}">
        <p14:creationId xmlns:p14="http://schemas.microsoft.com/office/powerpoint/2010/main" val="3753777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entire course is a hands on learning course where we go beyond theories and practically work on honing the skills that we already have in us and inculcating new skills under the expert guidance of our mentors. </a:t>
            </a:r>
            <a:r>
              <a:rPr lang="en-US" dirty="0" smtClean="0"/>
              <a:t>Starting with Unit</a:t>
            </a:r>
            <a:r>
              <a:rPr lang="en-US" baseline="0" dirty="0" smtClean="0"/>
              <a:t> 1: attitude reconstruction that will help the student understand what changes do they need to make in their attitude and behavior. How they need to reconstruct their thoughts and control the outcomes of their actions by managing the 5 most important aspect of the attitude- Emotions, thoughts, intuition, speech and actions. Once the </a:t>
            </a:r>
            <a:r>
              <a:rPr lang="en-US" baseline="0" dirty="0" err="1" smtClean="0"/>
              <a:t>vertos</a:t>
            </a:r>
            <a:r>
              <a:rPr lang="en-US" baseline="0" dirty="0" smtClean="0"/>
              <a:t> have understood the attitude they need to become a successful professional in their field, we take then next step of improving the way of showcasing our attitude- “the communication skills.” Communication is not only about speaking but a lot beyond that, it is an important part of many skills like teamwork, negotiations, business writing, influencing and presentations as well! </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6</a:t>
            </a:fld>
            <a:endParaRPr lang="en-IN"/>
          </a:p>
        </p:txBody>
      </p:sp>
    </p:spTree>
    <p:extLst>
      <p:ext uri="{BB962C8B-B14F-4D97-AF65-F5344CB8AC3E}">
        <p14:creationId xmlns:p14="http://schemas.microsoft.com/office/powerpoint/2010/main" val="4174233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In this you all will get the proper idea on all these</a:t>
            </a:r>
            <a:r>
              <a:rPr lang="en-IN" baseline="0" dirty="0" smtClean="0"/>
              <a:t> 5 sub-topics and their importance in your professional and personal life.</a:t>
            </a:r>
            <a:endParaRPr lang="en-IN" dirty="0"/>
          </a:p>
        </p:txBody>
      </p:sp>
      <p:sp>
        <p:nvSpPr>
          <p:cNvPr id="4" name="Slide Number Placeholder 3"/>
          <p:cNvSpPr>
            <a:spLocks noGrp="1"/>
          </p:cNvSpPr>
          <p:nvPr>
            <p:ph type="sldNum" sz="quarter" idx="10"/>
          </p:nvPr>
        </p:nvSpPr>
        <p:spPr/>
        <p:txBody>
          <a:bodyPr/>
          <a:lstStyle/>
          <a:p>
            <a:fld id="{CB7F866E-90CA-4F45-BB4E-3A1AD938D10B}" type="slidenum">
              <a:rPr lang="en-IN" smtClean="0"/>
              <a:t>7</a:t>
            </a:fld>
            <a:endParaRPr lang="en-IN"/>
          </a:p>
        </p:txBody>
      </p:sp>
    </p:spTree>
    <p:extLst>
      <p:ext uri="{BB962C8B-B14F-4D97-AF65-F5344CB8AC3E}">
        <p14:creationId xmlns:p14="http://schemas.microsoft.com/office/powerpoint/2010/main" val="33999179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Emotional intelligence is the capacity to understand and manage your emotions. The skills involved in emotional intelligence are self-awareness, self-regulation, motivation, empathy, and social skills. </a:t>
            </a:r>
            <a:endParaRPr lang="en-IN" dirty="0"/>
          </a:p>
        </p:txBody>
      </p:sp>
      <p:sp>
        <p:nvSpPr>
          <p:cNvPr id="4" name="Slide Number Placeholder 3"/>
          <p:cNvSpPr>
            <a:spLocks noGrp="1"/>
          </p:cNvSpPr>
          <p:nvPr>
            <p:ph type="sldNum" sz="quarter" idx="10"/>
          </p:nvPr>
        </p:nvSpPr>
        <p:spPr/>
        <p:txBody>
          <a:bodyPr/>
          <a:lstStyle/>
          <a:p>
            <a:fld id="{CB7F866E-90CA-4F45-BB4E-3A1AD938D10B}" type="slidenum">
              <a:rPr lang="en-IN" smtClean="0"/>
              <a:t>8</a:t>
            </a:fld>
            <a:endParaRPr lang="en-IN"/>
          </a:p>
        </p:txBody>
      </p:sp>
    </p:spTree>
    <p:extLst>
      <p:ext uri="{BB962C8B-B14F-4D97-AF65-F5344CB8AC3E}">
        <p14:creationId xmlns:p14="http://schemas.microsoft.com/office/powerpoint/2010/main" val="1080070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Here, you all will get the overview of attitude,</a:t>
            </a:r>
            <a:r>
              <a:rPr lang="en-IN" baseline="0" dirty="0" smtClean="0"/>
              <a:t> its importance and what is EQ and how it helps to enhance your decision making, empathy, self-awareness, self-confidence and self esteem.</a:t>
            </a:r>
            <a:endParaRPr lang="en-IN" dirty="0"/>
          </a:p>
        </p:txBody>
      </p:sp>
      <p:sp>
        <p:nvSpPr>
          <p:cNvPr id="4" name="Slide Number Placeholder 3"/>
          <p:cNvSpPr>
            <a:spLocks noGrp="1"/>
          </p:cNvSpPr>
          <p:nvPr>
            <p:ph type="sldNum" sz="quarter" idx="10"/>
          </p:nvPr>
        </p:nvSpPr>
        <p:spPr/>
        <p:txBody>
          <a:bodyPr/>
          <a:lstStyle/>
          <a:p>
            <a:fld id="{CB7F866E-90CA-4F45-BB4E-3A1AD938D10B}" type="slidenum">
              <a:rPr lang="en-IN" smtClean="0"/>
              <a:t>9</a:t>
            </a:fld>
            <a:endParaRPr lang="en-IN"/>
          </a:p>
        </p:txBody>
      </p:sp>
    </p:spTree>
    <p:extLst>
      <p:ext uri="{BB962C8B-B14F-4D97-AF65-F5344CB8AC3E}">
        <p14:creationId xmlns:p14="http://schemas.microsoft.com/office/powerpoint/2010/main" val="2932559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and see you soon!</a:t>
            </a:r>
            <a:endParaRPr lang="en-US" dirty="0"/>
          </a:p>
        </p:txBody>
      </p:sp>
      <p:sp>
        <p:nvSpPr>
          <p:cNvPr id="4" name="Slide Number Placeholder 3"/>
          <p:cNvSpPr>
            <a:spLocks noGrp="1"/>
          </p:cNvSpPr>
          <p:nvPr>
            <p:ph type="sldNum" sz="quarter" idx="10"/>
          </p:nvPr>
        </p:nvSpPr>
        <p:spPr/>
        <p:txBody>
          <a:bodyPr/>
          <a:lstStyle/>
          <a:p>
            <a:fld id="{CB7F866E-90CA-4F45-BB4E-3A1AD938D10B}" type="slidenum">
              <a:rPr lang="en-IN" smtClean="0"/>
              <a:t>10</a:t>
            </a:fld>
            <a:endParaRPr lang="en-IN"/>
          </a:p>
        </p:txBody>
      </p:sp>
    </p:spTree>
    <p:extLst>
      <p:ext uri="{BB962C8B-B14F-4D97-AF65-F5344CB8AC3E}">
        <p14:creationId xmlns:p14="http://schemas.microsoft.com/office/powerpoint/2010/main" val="17297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2193031966"/>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119623207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326201298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6" name="Slide Number Placeholder 5"/>
          <p:cNvSpPr>
            <a:spLocks noGrp="1"/>
          </p:cNvSpPr>
          <p:nvPr>
            <p:ph type="sldNum" sz="quarter" idx="12"/>
          </p:nvPr>
        </p:nvSpPr>
        <p:spPr/>
        <p:txBody>
          <a:bodyPr/>
          <a:lstStyle>
            <a:lvl1pPr>
              <a:defRPr/>
            </a:lvl1pPr>
          </a:lstStyle>
          <a:p>
            <a:pPr>
              <a:defRPr/>
            </a:pPr>
            <a:fld id="{BF38A016-34AF-42DE-92A4-FB195420222F}"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924090504"/>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6" name="Slide Number Placeholder 5"/>
          <p:cNvSpPr>
            <a:spLocks noGrp="1"/>
          </p:cNvSpPr>
          <p:nvPr>
            <p:ph type="sldNum" sz="quarter" idx="12"/>
          </p:nvPr>
        </p:nvSpPr>
        <p:spPr/>
        <p:txBody>
          <a:bodyPr/>
          <a:lstStyle>
            <a:lvl1pPr>
              <a:defRPr/>
            </a:lvl1pPr>
          </a:lstStyle>
          <a:p>
            <a:pPr>
              <a:defRPr/>
            </a:pPr>
            <a:fld id="{8B548A28-79BD-482D-ACF3-4B39E9BE7200}"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2982345923"/>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6" name="Slide Number Placeholder 5"/>
          <p:cNvSpPr>
            <a:spLocks noGrp="1"/>
          </p:cNvSpPr>
          <p:nvPr>
            <p:ph type="sldNum" sz="quarter" idx="12"/>
          </p:nvPr>
        </p:nvSpPr>
        <p:spPr/>
        <p:txBody>
          <a:bodyPr/>
          <a:lstStyle>
            <a:lvl1pPr>
              <a:defRPr/>
            </a:lvl1pPr>
          </a:lstStyle>
          <a:p>
            <a:pPr>
              <a:defRPr/>
            </a:pPr>
            <a:fld id="{5B0CF05E-B6E9-4AFD-B310-BFD2DE84719F}"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169852315"/>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7" name="Slide Number Placeholder 5"/>
          <p:cNvSpPr>
            <a:spLocks noGrp="1"/>
          </p:cNvSpPr>
          <p:nvPr>
            <p:ph type="sldNum" sz="quarter" idx="12"/>
          </p:nvPr>
        </p:nvSpPr>
        <p:spPr/>
        <p:txBody>
          <a:bodyPr/>
          <a:lstStyle>
            <a:lvl1pPr>
              <a:defRPr/>
            </a:lvl1pPr>
          </a:lstStyle>
          <a:p>
            <a:pPr>
              <a:defRPr/>
            </a:pPr>
            <a:fld id="{FBE297F1-90AF-4B83-9853-B8C5B2601643}"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2932682637"/>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8"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9" name="Slide Number Placeholder 5"/>
          <p:cNvSpPr>
            <a:spLocks noGrp="1"/>
          </p:cNvSpPr>
          <p:nvPr>
            <p:ph type="sldNum" sz="quarter" idx="12"/>
          </p:nvPr>
        </p:nvSpPr>
        <p:spPr/>
        <p:txBody>
          <a:bodyPr/>
          <a:lstStyle>
            <a:lvl1pPr>
              <a:defRPr/>
            </a:lvl1pPr>
          </a:lstStyle>
          <a:p>
            <a:pPr>
              <a:defRPr/>
            </a:pPr>
            <a:fld id="{746C3694-72FF-44E4-91EB-BE0916C8DE85}"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996755836"/>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4"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5" name="Slide Number Placeholder 5"/>
          <p:cNvSpPr>
            <a:spLocks noGrp="1"/>
          </p:cNvSpPr>
          <p:nvPr>
            <p:ph type="sldNum" sz="quarter" idx="12"/>
          </p:nvPr>
        </p:nvSpPr>
        <p:spPr/>
        <p:txBody>
          <a:bodyPr/>
          <a:lstStyle>
            <a:lvl1pPr>
              <a:defRPr/>
            </a:lvl1pPr>
          </a:lstStyle>
          <a:p>
            <a:pPr>
              <a:defRPr/>
            </a:pPr>
            <a:fld id="{0CC5BEBE-A61E-48D4-A9AE-B4F650EE54A1}"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4126802478"/>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3"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4" name="Slide Number Placeholder 5"/>
          <p:cNvSpPr>
            <a:spLocks noGrp="1"/>
          </p:cNvSpPr>
          <p:nvPr>
            <p:ph type="sldNum" sz="quarter" idx="12"/>
          </p:nvPr>
        </p:nvSpPr>
        <p:spPr/>
        <p:txBody>
          <a:bodyPr/>
          <a:lstStyle>
            <a:lvl1pPr>
              <a:defRPr/>
            </a:lvl1pPr>
          </a:lstStyle>
          <a:p>
            <a:pPr>
              <a:defRPr/>
            </a:pPr>
            <a:fld id="{17CE9E7F-B871-4547-80DD-6A9B703B7356}"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483664975"/>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7" name="Slide Number Placeholder 5"/>
          <p:cNvSpPr>
            <a:spLocks noGrp="1"/>
          </p:cNvSpPr>
          <p:nvPr>
            <p:ph type="sldNum" sz="quarter" idx="12"/>
          </p:nvPr>
        </p:nvSpPr>
        <p:spPr/>
        <p:txBody>
          <a:bodyPr/>
          <a:lstStyle>
            <a:lvl1pPr>
              <a:defRPr/>
            </a:lvl1pPr>
          </a:lstStyle>
          <a:p>
            <a:pPr>
              <a:defRPr/>
            </a:pPr>
            <a:fld id="{7383A94C-BB33-4F4B-9E55-A23014592386}"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1895915142"/>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2124160337"/>
      </p:ext>
    </p:extLst>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IN"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6"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7" name="Slide Number Placeholder 5"/>
          <p:cNvSpPr>
            <a:spLocks noGrp="1"/>
          </p:cNvSpPr>
          <p:nvPr>
            <p:ph type="sldNum" sz="quarter" idx="12"/>
          </p:nvPr>
        </p:nvSpPr>
        <p:spPr/>
        <p:txBody>
          <a:bodyPr/>
          <a:lstStyle>
            <a:lvl1pPr>
              <a:defRPr/>
            </a:lvl1pPr>
          </a:lstStyle>
          <a:p>
            <a:pPr>
              <a:defRPr/>
            </a:pPr>
            <a:fld id="{D9874913-338B-4378-91E4-158F85F2756C}"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2447404815"/>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6" name="Slide Number Placeholder 5"/>
          <p:cNvSpPr>
            <a:spLocks noGrp="1"/>
          </p:cNvSpPr>
          <p:nvPr>
            <p:ph type="sldNum" sz="quarter" idx="12"/>
          </p:nvPr>
        </p:nvSpPr>
        <p:spPr/>
        <p:txBody>
          <a:bodyPr/>
          <a:lstStyle>
            <a:lvl1pPr>
              <a:defRPr/>
            </a:lvl1pPr>
          </a:lstStyle>
          <a:p>
            <a:pPr>
              <a:defRPr/>
            </a:pPr>
            <a:fld id="{6CD8E940-004C-4973-80BD-D1C2B98A7CBD}"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224658744"/>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pPr>
              <a:defRPr/>
            </a:pPr>
            <a:endParaRPr lang="en-US" altLang="en-US">
              <a:solidFill>
                <a:srgbClr val="FFFFFF"/>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ltLang="en-US">
              <a:solidFill>
                <a:srgbClr val="FFFFFF"/>
              </a:solidFill>
            </a:endParaRPr>
          </a:p>
        </p:txBody>
      </p:sp>
      <p:sp>
        <p:nvSpPr>
          <p:cNvPr id="6" name="Slide Number Placeholder 5"/>
          <p:cNvSpPr>
            <a:spLocks noGrp="1"/>
          </p:cNvSpPr>
          <p:nvPr>
            <p:ph type="sldNum" sz="quarter" idx="12"/>
          </p:nvPr>
        </p:nvSpPr>
        <p:spPr/>
        <p:txBody>
          <a:bodyPr/>
          <a:lstStyle>
            <a:lvl1pPr>
              <a:defRPr/>
            </a:lvl1pPr>
          </a:lstStyle>
          <a:p>
            <a:pPr>
              <a:defRPr/>
            </a:pPr>
            <a:fld id="{758EE5EA-527F-4881-A22C-D782B11CD16F}" type="slidenum">
              <a:rPr lang="en-US" altLang="en-US" smtClean="0">
                <a:solidFill>
                  <a:srgbClr val="FFFFFF"/>
                </a:solidFill>
              </a:rPr>
              <a:pPr>
                <a:defRPr/>
              </a:pPr>
              <a:t>‹#›</a:t>
            </a:fld>
            <a:endParaRPr lang="en-US" altLang="en-US">
              <a:solidFill>
                <a:srgbClr val="FFFFFF"/>
              </a:solidFill>
            </a:endParaRPr>
          </a:p>
        </p:txBody>
      </p:sp>
    </p:spTree>
    <p:extLst>
      <p:ext uri="{BB962C8B-B14F-4D97-AF65-F5344CB8AC3E}">
        <p14:creationId xmlns:p14="http://schemas.microsoft.com/office/powerpoint/2010/main" val="591603846"/>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lvl1pPr>
              <a:defRPr/>
            </a:lvl1pPr>
          </a:lstStyle>
          <a:p>
            <a:endParaRPr lang="en-IN"/>
          </a:p>
        </p:txBody>
      </p:sp>
      <p:sp>
        <p:nvSpPr>
          <p:cNvPr id="6"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1554639732"/>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lvl1pPr>
              <a:defRPr/>
            </a:lvl1pPr>
          </a:lstStyle>
          <a:p>
            <a:endParaRPr lang="en-IN"/>
          </a:p>
        </p:txBody>
      </p:sp>
      <p:sp>
        <p:nvSpPr>
          <p:cNvPr id="6"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1899784284"/>
      </p:ext>
    </p:extLst>
  </p:cSld>
  <p:clrMapOvr>
    <a:masterClrMapping/>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lvl1pPr>
              <a:defRPr/>
            </a:lvl1pPr>
          </a:lstStyle>
          <a:p>
            <a:endParaRPr lang="en-IN"/>
          </a:p>
        </p:txBody>
      </p:sp>
      <p:sp>
        <p:nvSpPr>
          <p:cNvPr id="6"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3236053661"/>
      </p:ext>
    </p:extLst>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6" name="Footer Placeholder 4"/>
          <p:cNvSpPr>
            <a:spLocks noGrp="1"/>
          </p:cNvSpPr>
          <p:nvPr>
            <p:ph type="ftr" sz="quarter" idx="11"/>
          </p:nvPr>
        </p:nvSpPr>
        <p:spPr/>
        <p:txBody>
          <a:bodyPr/>
          <a:lstStyle>
            <a:lvl1pPr>
              <a:defRPr/>
            </a:lvl1pPr>
          </a:lstStyle>
          <a:p>
            <a:endParaRPr lang="en-IN"/>
          </a:p>
        </p:txBody>
      </p:sp>
      <p:sp>
        <p:nvSpPr>
          <p:cNvPr id="7"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871348018"/>
      </p:ext>
    </p:extLst>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8" name="Footer Placeholder 4"/>
          <p:cNvSpPr>
            <a:spLocks noGrp="1"/>
          </p:cNvSpPr>
          <p:nvPr>
            <p:ph type="ftr" sz="quarter" idx="11"/>
          </p:nvPr>
        </p:nvSpPr>
        <p:spPr/>
        <p:txBody>
          <a:bodyPr/>
          <a:lstStyle>
            <a:lvl1pPr>
              <a:defRPr/>
            </a:lvl1pPr>
          </a:lstStyle>
          <a:p>
            <a:endParaRPr lang="en-IN"/>
          </a:p>
        </p:txBody>
      </p:sp>
      <p:sp>
        <p:nvSpPr>
          <p:cNvPr id="9"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3437335871"/>
      </p:ext>
    </p:extLst>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4" name="Footer Placeholder 4"/>
          <p:cNvSpPr>
            <a:spLocks noGrp="1"/>
          </p:cNvSpPr>
          <p:nvPr>
            <p:ph type="ftr" sz="quarter" idx="11"/>
          </p:nvPr>
        </p:nvSpPr>
        <p:spPr/>
        <p:txBody>
          <a:bodyPr/>
          <a:lstStyle>
            <a:lvl1pPr>
              <a:defRPr/>
            </a:lvl1pPr>
          </a:lstStyle>
          <a:p>
            <a:endParaRPr lang="en-IN"/>
          </a:p>
        </p:txBody>
      </p:sp>
      <p:sp>
        <p:nvSpPr>
          <p:cNvPr id="5"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2728659411"/>
      </p:ext>
    </p:extLst>
  </p:cSld>
  <p:clrMapOvr>
    <a:masterClrMapping/>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3" name="Footer Placeholder 4"/>
          <p:cNvSpPr>
            <a:spLocks noGrp="1"/>
          </p:cNvSpPr>
          <p:nvPr>
            <p:ph type="ftr" sz="quarter" idx="11"/>
          </p:nvPr>
        </p:nvSpPr>
        <p:spPr/>
        <p:txBody>
          <a:bodyPr/>
          <a:lstStyle>
            <a:lvl1pPr>
              <a:defRPr/>
            </a:lvl1pPr>
          </a:lstStyle>
          <a:p>
            <a:endParaRPr lang="en-IN"/>
          </a:p>
        </p:txBody>
      </p:sp>
      <p:sp>
        <p:nvSpPr>
          <p:cNvPr id="4"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1167151570"/>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2561867272"/>
      </p:ext>
    </p:extLst>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6" name="Footer Placeholder 4"/>
          <p:cNvSpPr>
            <a:spLocks noGrp="1"/>
          </p:cNvSpPr>
          <p:nvPr>
            <p:ph type="ftr" sz="quarter" idx="11"/>
          </p:nvPr>
        </p:nvSpPr>
        <p:spPr/>
        <p:txBody>
          <a:bodyPr/>
          <a:lstStyle>
            <a:lvl1pPr>
              <a:defRPr/>
            </a:lvl1pPr>
          </a:lstStyle>
          <a:p>
            <a:endParaRPr lang="en-IN"/>
          </a:p>
        </p:txBody>
      </p:sp>
      <p:sp>
        <p:nvSpPr>
          <p:cNvPr id="7"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1736877353"/>
      </p:ext>
    </p:extLst>
  </p:cSld>
  <p:clrMapOvr>
    <a:masterClrMapping/>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IN"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6" name="Footer Placeholder 4"/>
          <p:cNvSpPr>
            <a:spLocks noGrp="1"/>
          </p:cNvSpPr>
          <p:nvPr>
            <p:ph type="ftr" sz="quarter" idx="11"/>
          </p:nvPr>
        </p:nvSpPr>
        <p:spPr/>
        <p:txBody>
          <a:bodyPr/>
          <a:lstStyle>
            <a:lvl1pPr>
              <a:defRPr/>
            </a:lvl1pPr>
          </a:lstStyle>
          <a:p>
            <a:endParaRPr lang="en-IN"/>
          </a:p>
        </p:txBody>
      </p:sp>
      <p:sp>
        <p:nvSpPr>
          <p:cNvPr id="7"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4147841019"/>
      </p:ext>
    </p:extLst>
  </p:cSld>
  <p:clrMapOvr>
    <a:masterClrMapping/>
  </p:clrMapOvr>
  <p:transition spd="slow">
    <p:wip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lvl1pPr>
              <a:defRPr/>
            </a:lvl1pPr>
          </a:lstStyle>
          <a:p>
            <a:endParaRPr lang="en-IN"/>
          </a:p>
        </p:txBody>
      </p:sp>
      <p:sp>
        <p:nvSpPr>
          <p:cNvPr id="6"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1189330581"/>
      </p:ext>
    </p:extLst>
  </p:cSld>
  <p:clrMapOvr>
    <a:masterClrMapping/>
  </p:clrMapOvr>
  <p:transition spd="slow">
    <p:wip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11"/>
          </p:nvPr>
        </p:nvSpPr>
        <p:spPr/>
        <p:txBody>
          <a:bodyPr/>
          <a:lstStyle>
            <a:lvl1pPr>
              <a:defRPr/>
            </a:lvl1pPr>
          </a:lstStyle>
          <a:p>
            <a:endParaRPr lang="en-IN"/>
          </a:p>
        </p:txBody>
      </p:sp>
      <p:sp>
        <p:nvSpPr>
          <p:cNvPr id="6" name="Slide Number Placeholder 5"/>
          <p:cNvSpPr>
            <a:spLocks noGrp="1"/>
          </p:cNvSpPr>
          <p:nvPr>
            <p:ph type="sldNum" sz="quarter" idx="12"/>
          </p:nvPr>
        </p:nvSpPr>
        <p:spPr/>
        <p:txBody>
          <a:bodyPr/>
          <a:lstStyle>
            <a:lvl1pPr>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2300918757"/>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0937063-3BC5-4F46-9420-2E57164F812F}" type="datetimeFigureOut">
              <a:rPr lang="en-IN" smtClean="0"/>
              <a:t>12-08-2020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49483952"/>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0937063-3BC5-4F46-9420-2E57164F812F}" type="datetimeFigureOut">
              <a:rPr lang="en-IN" smtClean="0"/>
              <a:t>12-08-2020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4131902822"/>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0937063-3BC5-4F46-9420-2E57164F812F}" type="datetimeFigureOut">
              <a:rPr lang="en-IN" smtClean="0"/>
              <a:t>12-08-2020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71246921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937063-3BC5-4F46-9420-2E57164F812F}" type="datetimeFigureOut">
              <a:rPr lang="en-IN" smtClean="0"/>
              <a:t>12-08-2020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3120723518"/>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937063-3BC5-4F46-9420-2E57164F812F}" type="datetimeFigureOut">
              <a:rPr lang="en-IN" smtClean="0"/>
              <a:t>12-08-2020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3091078248"/>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937063-3BC5-4F46-9420-2E57164F812F}" type="datetimeFigureOut">
              <a:rPr lang="en-IN" smtClean="0"/>
              <a:t>12-08-2020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214F760-A8B0-4758-B06A-0AAC8AB8FA13}" type="slidenum">
              <a:rPr lang="en-IN" smtClean="0"/>
              <a:t>‹#›</a:t>
            </a:fld>
            <a:endParaRPr lang="en-IN"/>
          </a:p>
        </p:txBody>
      </p:sp>
    </p:spTree>
    <p:extLst>
      <p:ext uri="{BB962C8B-B14F-4D97-AF65-F5344CB8AC3E}">
        <p14:creationId xmlns:p14="http://schemas.microsoft.com/office/powerpoint/2010/main" val="2621309555"/>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14F760-A8B0-4758-B06A-0AAC8AB8FA13}" type="slidenum">
              <a:rPr lang="en-IN" smtClean="0"/>
              <a:t>‹#›</a:t>
            </a:fld>
            <a:endParaRPr lang="en-IN"/>
          </a:p>
        </p:txBody>
      </p:sp>
    </p:spTree>
    <p:extLst>
      <p:ext uri="{BB962C8B-B14F-4D97-AF65-F5344CB8AC3E}">
        <p14:creationId xmlns:p14="http://schemas.microsoft.com/office/powerpoint/2010/main" val="36753735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1" y="274639"/>
            <a:ext cx="9903884" cy="7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IN" altLang="en-US" smtClean="0"/>
          </a:p>
        </p:txBody>
      </p:sp>
      <p:sp>
        <p:nvSpPr>
          <p:cNvPr id="1027" name="Text Placeholder 2"/>
          <p:cNvSpPr>
            <a:spLocks noGrp="1"/>
          </p:cNvSpPr>
          <p:nvPr>
            <p:ph type="body" idx="1"/>
          </p:nvPr>
        </p:nvSpPr>
        <p:spPr bwMode="auto">
          <a:xfrm>
            <a:off x="609600" y="1341439"/>
            <a:ext cx="10972800" cy="478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IN" altLang="en-US" smtClean="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pPr fontAlgn="base">
              <a:spcBef>
                <a:spcPct val="0"/>
              </a:spcBef>
              <a:spcAft>
                <a:spcPct val="0"/>
              </a:spcAft>
              <a:defRPr/>
            </a:pPr>
            <a:endParaRPr lang="en-US">
              <a:solidFill>
                <a:srgbClr val="000000"/>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fontAlgn="base">
              <a:spcBef>
                <a:spcPct val="0"/>
              </a:spcBef>
              <a:spcAft>
                <a:spcPct val="0"/>
              </a:spcAft>
              <a:defRPr/>
            </a:pPr>
            <a:endParaRPr lang="en-US">
              <a:solidFill>
                <a:srgbClr val="000000"/>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pPr fontAlgn="base">
              <a:spcBef>
                <a:spcPct val="0"/>
              </a:spcBef>
              <a:spcAft>
                <a:spcPct val="0"/>
              </a:spcAft>
            </a:pPr>
            <a:fld id="{EF8A86FD-1A05-4AD1-83CF-6F02D241C125}" type="slidenum">
              <a:rPr lang="en-US" altLang="en-US" smtClean="0">
                <a:solidFill>
                  <a:srgbClr val="000000"/>
                </a:solidFill>
              </a:rPr>
              <a:pPr fontAlgn="base">
                <a:spcBef>
                  <a:spcPct val="0"/>
                </a:spcBef>
                <a:spcAft>
                  <a:spcPct val="0"/>
                </a:spcAft>
              </a:pPr>
              <a:t>‹#›</a:t>
            </a:fld>
            <a:endParaRPr lang="en-US" altLang="en-US">
              <a:solidFill>
                <a:srgbClr val="000000"/>
              </a:solidFill>
            </a:endParaRPr>
          </a:p>
        </p:txBody>
      </p:sp>
      <p:cxnSp>
        <p:nvCxnSpPr>
          <p:cNvPr id="8" name="Straight Connector 7"/>
          <p:cNvCxnSpPr/>
          <p:nvPr/>
        </p:nvCxnSpPr>
        <p:spPr>
          <a:xfrm>
            <a:off x="588434" y="1196975"/>
            <a:ext cx="1104053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6308726"/>
            <a:ext cx="12192000" cy="549275"/>
          </a:xfrm>
          <a:prstGeom prst="rect">
            <a:avLst/>
          </a:prstGeom>
          <a:solidFill>
            <a:srgbClr val="DF5C13"/>
          </a:solidFill>
          <a:ln>
            <a:solidFill>
              <a:srgbClr val="DF5C1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400" b="1" dirty="0">
                <a:solidFill>
                  <a:prstClr val="white"/>
                </a:solidFill>
                <a:latin typeface="Tahoma" pitchFamily="34" charset="0"/>
                <a:ea typeface="Tahoma" pitchFamily="34" charset="0"/>
                <a:cs typeface="Tahoma" pitchFamily="34" charset="0"/>
              </a:rPr>
              <a:t>				    Lovely Professional University</a:t>
            </a:r>
            <a:endParaRPr lang="en-IN" sz="2400" b="1" dirty="0">
              <a:solidFill>
                <a:prstClr val="white"/>
              </a:solidFill>
              <a:latin typeface="Tahoma" pitchFamily="34" charset="0"/>
              <a:ea typeface="Tahoma" pitchFamily="34" charset="0"/>
              <a:cs typeface="Tahoma" pitchFamily="34" charset="0"/>
            </a:endParaRPr>
          </a:p>
        </p:txBody>
      </p:sp>
      <p:sp>
        <p:nvSpPr>
          <p:cNvPr id="1033" name="AutoShape 2" descr="https://upload.wikimedia.org/wikipedia/commons/3/38/Lovely_Professional_University_Seal.jp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endParaRPr lang="en-IN" altLang="en-US" smtClean="0">
              <a:solidFill>
                <a:prstClr val="black"/>
              </a:solidFill>
              <a:latin typeface="Calibri" panose="020F0502020204030204" pitchFamily="34" charset="0"/>
            </a:endParaRPr>
          </a:p>
        </p:txBody>
      </p:sp>
      <p:pic>
        <p:nvPicPr>
          <p:cNvPr id="1034" name="Picture 3"/>
          <p:cNvPicPr>
            <a:picLocks noChangeAspect="1" noChangeArrowheads="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619317" y="120650"/>
            <a:ext cx="1295400" cy="966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5" name="AutoShape 5" descr="https://upload.wikimedia.org/wikipedia/en/3/3a/Lovely_Professional_University_logo.pn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endParaRPr lang="en-IN" altLang="en-US" smtClean="0">
              <a:solidFill>
                <a:prstClr val="black"/>
              </a:solidFill>
              <a:latin typeface="Calibri" panose="020F0502020204030204" pitchFamily="34" charset="0"/>
            </a:endParaRPr>
          </a:p>
        </p:txBody>
      </p:sp>
      <p:sp>
        <p:nvSpPr>
          <p:cNvPr id="1036" name="AutoShape 8" descr="https://upload.wikimedia.org/wikipedia/en/3/3a/Lovely_Professional_University_logo.pn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defRPr/>
            </a:pPr>
            <a:endParaRPr lang="en-IN" altLang="en-US" smtClean="0">
              <a:solidFill>
                <a:prstClr val="black"/>
              </a:solidFill>
              <a:latin typeface="Calibri" panose="020F0502020204030204" pitchFamily="34" charset="0"/>
            </a:endParaRPr>
          </a:p>
        </p:txBody>
      </p:sp>
    </p:spTree>
    <p:extLst>
      <p:ext uri="{BB962C8B-B14F-4D97-AF65-F5344CB8AC3E}">
        <p14:creationId xmlns:p14="http://schemas.microsoft.com/office/powerpoint/2010/main" val="9661510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wipe/>
  </p:transition>
  <p:txStyles>
    <p:titleStyle>
      <a:lvl1pPr algn="l" rtl="0" eaLnBrk="1" fontAlgn="base" hangingPunct="1">
        <a:spcBef>
          <a:spcPct val="0"/>
        </a:spcBef>
        <a:spcAft>
          <a:spcPct val="0"/>
        </a:spcAft>
        <a:defRPr sz="3200" b="1" kern="1200">
          <a:solidFill>
            <a:schemeClr val="tx1"/>
          </a:solidFill>
          <a:latin typeface="Tahoma" pitchFamily="34" charset="0"/>
          <a:ea typeface="Tahoma" pitchFamily="34" charset="0"/>
          <a:cs typeface="Tahoma" pitchFamily="34" charset="0"/>
        </a:defRPr>
      </a:lvl1pPr>
      <a:lvl2pPr algn="l" rtl="0" eaLnBrk="1" fontAlgn="base" hangingPunct="1">
        <a:spcBef>
          <a:spcPct val="0"/>
        </a:spcBef>
        <a:spcAft>
          <a:spcPct val="0"/>
        </a:spcAft>
        <a:defRPr sz="3200" b="1">
          <a:solidFill>
            <a:schemeClr val="tx1"/>
          </a:solidFill>
          <a:latin typeface="Tahoma" pitchFamily="34" charset="0"/>
          <a:cs typeface="Tahoma" pitchFamily="34" charset="0"/>
        </a:defRPr>
      </a:lvl2pPr>
      <a:lvl3pPr algn="l" rtl="0" eaLnBrk="1" fontAlgn="base" hangingPunct="1">
        <a:spcBef>
          <a:spcPct val="0"/>
        </a:spcBef>
        <a:spcAft>
          <a:spcPct val="0"/>
        </a:spcAft>
        <a:defRPr sz="3200" b="1">
          <a:solidFill>
            <a:schemeClr val="tx1"/>
          </a:solidFill>
          <a:latin typeface="Tahoma" pitchFamily="34" charset="0"/>
          <a:cs typeface="Tahoma" pitchFamily="34" charset="0"/>
        </a:defRPr>
      </a:lvl3pPr>
      <a:lvl4pPr algn="l" rtl="0" eaLnBrk="1" fontAlgn="base" hangingPunct="1">
        <a:spcBef>
          <a:spcPct val="0"/>
        </a:spcBef>
        <a:spcAft>
          <a:spcPct val="0"/>
        </a:spcAft>
        <a:defRPr sz="3200" b="1">
          <a:solidFill>
            <a:schemeClr val="tx1"/>
          </a:solidFill>
          <a:latin typeface="Tahoma" pitchFamily="34" charset="0"/>
          <a:cs typeface="Tahoma" pitchFamily="34" charset="0"/>
        </a:defRPr>
      </a:lvl4pPr>
      <a:lvl5pPr algn="l" rtl="0" eaLnBrk="1" fontAlgn="base" hangingPunct="1">
        <a:spcBef>
          <a:spcPct val="0"/>
        </a:spcBef>
        <a:spcAft>
          <a:spcPct val="0"/>
        </a:spcAft>
        <a:defRPr sz="3200" b="1">
          <a:solidFill>
            <a:schemeClr val="tx1"/>
          </a:solidFill>
          <a:latin typeface="Tahoma" pitchFamily="34" charset="0"/>
          <a:cs typeface="Tahoma" pitchFamily="34" charset="0"/>
        </a:defRPr>
      </a:lvl5pPr>
      <a:lvl6pPr marL="457200" algn="l" rtl="0" eaLnBrk="1" fontAlgn="base" hangingPunct="1">
        <a:spcBef>
          <a:spcPct val="0"/>
        </a:spcBef>
        <a:spcAft>
          <a:spcPct val="0"/>
        </a:spcAft>
        <a:defRPr sz="3200" b="1">
          <a:solidFill>
            <a:schemeClr val="tx1"/>
          </a:solidFill>
          <a:latin typeface="Tahoma" pitchFamily="34" charset="0"/>
          <a:cs typeface="Tahoma" pitchFamily="34" charset="0"/>
        </a:defRPr>
      </a:lvl6pPr>
      <a:lvl7pPr marL="914400" algn="l" rtl="0" eaLnBrk="1" fontAlgn="base" hangingPunct="1">
        <a:spcBef>
          <a:spcPct val="0"/>
        </a:spcBef>
        <a:spcAft>
          <a:spcPct val="0"/>
        </a:spcAft>
        <a:defRPr sz="3200" b="1">
          <a:solidFill>
            <a:schemeClr val="tx1"/>
          </a:solidFill>
          <a:latin typeface="Tahoma" pitchFamily="34" charset="0"/>
          <a:cs typeface="Tahoma" pitchFamily="34" charset="0"/>
        </a:defRPr>
      </a:lvl7pPr>
      <a:lvl8pPr marL="1371600" algn="l" rtl="0" eaLnBrk="1" fontAlgn="base" hangingPunct="1">
        <a:spcBef>
          <a:spcPct val="0"/>
        </a:spcBef>
        <a:spcAft>
          <a:spcPct val="0"/>
        </a:spcAft>
        <a:defRPr sz="3200" b="1">
          <a:solidFill>
            <a:schemeClr val="tx1"/>
          </a:solidFill>
          <a:latin typeface="Tahoma" pitchFamily="34" charset="0"/>
          <a:cs typeface="Tahoma" pitchFamily="34" charset="0"/>
        </a:defRPr>
      </a:lvl8pPr>
      <a:lvl9pPr marL="1828800" algn="l" rtl="0" eaLnBrk="1" fontAlgn="base" hangingPunct="1">
        <a:spcBef>
          <a:spcPct val="0"/>
        </a:spcBef>
        <a:spcAft>
          <a:spcPct val="0"/>
        </a:spcAft>
        <a:defRPr sz="3200" b="1">
          <a:solidFill>
            <a:schemeClr val="tx1"/>
          </a:solidFill>
          <a:latin typeface="Tahoma" pitchFamily="34" charset="0"/>
          <a:cs typeface="Tahoma" pitchFamily="34" charset="0"/>
        </a:defRPr>
      </a:lvl9pPr>
    </p:titleStyle>
    <p:bodyStyle>
      <a:lvl1pPr marL="342900" indent="-342900" algn="l" rtl="0" eaLnBrk="1" fontAlgn="base" hangingPunct="1">
        <a:spcBef>
          <a:spcPct val="20000"/>
        </a:spcBef>
        <a:spcAft>
          <a:spcPct val="0"/>
        </a:spcAft>
        <a:buFont typeface="Arial" panose="020B0604020202020204" pitchFamily="34" charset="0"/>
        <a:buChar char="•"/>
        <a:defRPr sz="2800" kern="1200">
          <a:solidFill>
            <a:schemeClr val="tx1"/>
          </a:solidFill>
          <a:latin typeface="Tahoma" pitchFamily="34" charset="0"/>
          <a:ea typeface="Tahoma" pitchFamily="34" charset="0"/>
          <a:cs typeface="Tahoma" pitchFamily="34" charset="0"/>
        </a:defRPr>
      </a:lvl1pPr>
      <a:lvl2pPr marL="742950" indent="-285750" algn="l" rtl="0" eaLnBrk="1" fontAlgn="base" hangingPunct="1">
        <a:spcBef>
          <a:spcPct val="20000"/>
        </a:spcBef>
        <a:spcAft>
          <a:spcPct val="0"/>
        </a:spcAft>
        <a:buFont typeface="Arial" panose="020B0604020202020204" pitchFamily="34" charset="0"/>
        <a:buChar char="–"/>
        <a:defRPr sz="2400" kern="1200">
          <a:solidFill>
            <a:schemeClr val="tx1"/>
          </a:solidFill>
          <a:latin typeface="Tahoma" pitchFamily="34" charset="0"/>
          <a:ea typeface="Tahoma" pitchFamily="34" charset="0"/>
          <a:cs typeface="Tahoma" pitchFamily="34" charset="0"/>
        </a:defRPr>
      </a:lvl2pPr>
      <a:lvl3pPr marL="11430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Tahoma" pitchFamily="34" charset="0"/>
          <a:ea typeface="Tahoma" pitchFamily="34" charset="0"/>
          <a:cs typeface="Tahoma" pitchFamily="34" charset="0"/>
        </a:defRPr>
      </a:lvl3pPr>
      <a:lvl4pPr marL="16002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Tahoma" pitchFamily="34" charset="0"/>
          <a:ea typeface="Tahoma" pitchFamily="34" charset="0"/>
          <a:cs typeface="Tahoma" pitchFamily="34" charset="0"/>
        </a:defRPr>
      </a:lvl4pPr>
      <a:lvl5pPr marL="2057400" indent="-228600" algn="l" rtl="0" eaLnBrk="1" fontAlgn="base" hangingPunct="1">
        <a:spcBef>
          <a:spcPct val="20000"/>
        </a:spcBef>
        <a:spcAft>
          <a:spcPct val="0"/>
        </a:spcAft>
        <a:buFont typeface="Arial" panose="020B0604020202020204" pitchFamily="34" charset="0"/>
        <a:buChar char="»"/>
        <a:defRPr sz="20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1" y="274639"/>
            <a:ext cx="9903884" cy="7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IN" altLang="en-US" smtClean="0"/>
          </a:p>
        </p:txBody>
      </p:sp>
      <p:sp>
        <p:nvSpPr>
          <p:cNvPr id="1027" name="Text Placeholder 2"/>
          <p:cNvSpPr>
            <a:spLocks noGrp="1"/>
          </p:cNvSpPr>
          <p:nvPr>
            <p:ph type="body" idx="1"/>
          </p:nvPr>
        </p:nvSpPr>
        <p:spPr bwMode="auto">
          <a:xfrm>
            <a:off x="609600" y="1341439"/>
            <a:ext cx="10972800" cy="478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IN" altLang="en-US" smtClean="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fld id="{80937063-3BC5-4F46-9420-2E57164F812F}" type="datetimeFigureOut">
              <a:rPr lang="en-IN" smtClean="0"/>
              <a:t>12-08-2020</a:t>
            </a:fld>
            <a:endParaRPr lang="en-IN"/>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endParaRPr lang="en-IN"/>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itchFamily="34" charset="0"/>
              </a:defRPr>
            </a:lvl1pPr>
          </a:lstStyle>
          <a:p>
            <a:fld id="{D214F760-A8B0-4758-B06A-0AAC8AB8FA13}" type="slidenum">
              <a:rPr lang="en-IN" smtClean="0"/>
              <a:t>‹#›</a:t>
            </a:fld>
            <a:endParaRPr lang="en-IN"/>
          </a:p>
        </p:txBody>
      </p:sp>
      <p:cxnSp>
        <p:nvCxnSpPr>
          <p:cNvPr id="8" name="Straight Connector 7"/>
          <p:cNvCxnSpPr/>
          <p:nvPr/>
        </p:nvCxnSpPr>
        <p:spPr>
          <a:xfrm>
            <a:off x="588434" y="1196975"/>
            <a:ext cx="1104053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6308726"/>
            <a:ext cx="12192000" cy="549275"/>
          </a:xfrm>
          <a:prstGeom prst="rect">
            <a:avLst/>
          </a:prstGeom>
          <a:solidFill>
            <a:srgbClr val="DF5C13"/>
          </a:solidFill>
          <a:ln>
            <a:solidFill>
              <a:srgbClr val="DF5C1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b="1" dirty="0">
                <a:latin typeface="Tahoma" pitchFamily="34" charset="0"/>
                <a:ea typeface="Tahoma" pitchFamily="34" charset="0"/>
                <a:cs typeface="Tahoma" pitchFamily="34" charset="0"/>
              </a:rPr>
              <a:t>				    Lovely Professional University</a:t>
            </a:r>
            <a:endParaRPr lang="en-IN" sz="2400" b="1" dirty="0">
              <a:latin typeface="Tahoma" pitchFamily="34" charset="0"/>
              <a:ea typeface="Tahoma" pitchFamily="34" charset="0"/>
              <a:cs typeface="Tahoma" pitchFamily="34" charset="0"/>
            </a:endParaRPr>
          </a:p>
        </p:txBody>
      </p:sp>
      <p:sp>
        <p:nvSpPr>
          <p:cNvPr id="1033" name="AutoShape 2" descr="https://upload.wikimedia.org/wikipedia/commons/3/38/Lovely_Professional_University_Seal.jp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defRPr/>
            </a:pPr>
            <a:endParaRPr lang="en-IN" altLang="en-US" sz="1800" smtClean="0">
              <a:latin typeface="Calibri" panose="020F0502020204030204" pitchFamily="34" charset="0"/>
            </a:endParaRPr>
          </a:p>
        </p:txBody>
      </p:sp>
      <p:pic>
        <p:nvPicPr>
          <p:cNvPr id="1034" name="Picture 3"/>
          <p:cNvPicPr>
            <a:picLocks noChangeAspect="1" noChangeArrowheads="1"/>
          </p:cNvPicPr>
          <p:nvPr/>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619317" y="120650"/>
            <a:ext cx="1295400" cy="966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5" name="AutoShape 5" descr="https://upload.wikimedia.org/wikipedia/en/3/3a/Lovely_Professional_University_logo.pn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defRPr/>
            </a:pPr>
            <a:endParaRPr lang="en-IN" altLang="en-US" sz="1800" smtClean="0">
              <a:latin typeface="Calibri" panose="020F0502020204030204" pitchFamily="34" charset="0"/>
            </a:endParaRPr>
          </a:p>
        </p:txBody>
      </p:sp>
      <p:sp>
        <p:nvSpPr>
          <p:cNvPr id="1036" name="AutoShape 8" descr="https://upload.wikimedia.org/wikipedia/en/3/3a/Lovely_Professional_University_logo.png"/>
          <p:cNvSpPr>
            <a:spLocks noChangeAspect="1" noChangeArrowheads="1"/>
          </p:cNvSpPr>
          <p:nvPr/>
        </p:nvSpPr>
        <p:spPr bwMode="auto">
          <a:xfrm>
            <a:off x="207433" y="-144463"/>
            <a:ext cx="4064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defRPr/>
            </a:pPr>
            <a:endParaRPr lang="en-IN" altLang="en-US" sz="1800" smtClean="0">
              <a:latin typeface="Calibri" panose="020F0502020204030204" pitchFamily="34" charset="0"/>
            </a:endParaRPr>
          </a:p>
        </p:txBody>
      </p:sp>
    </p:spTree>
    <p:extLst>
      <p:ext uri="{BB962C8B-B14F-4D97-AF65-F5344CB8AC3E}">
        <p14:creationId xmlns:p14="http://schemas.microsoft.com/office/powerpoint/2010/main" val="125903134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slow">
    <p:wipe/>
  </p:transition>
  <p:txStyles>
    <p:titleStyle>
      <a:lvl1pPr algn="l" rtl="0" eaLnBrk="1" fontAlgn="base" hangingPunct="1">
        <a:spcBef>
          <a:spcPct val="0"/>
        </a:spcBef>
        <a:spcAft>
          <a:spcPct val="0"/>
        </a:spcAft>
        <a:defRPr sz="3200" b="1" kern="1200">
          <a:solidFill>
            <a:schemeClr val="tx1"/>
          </a:solidFill>
          <a:latin typeface="Tahoma" pitchFamily="34" charset="0"/>
          <a:ea typeface="Tahoma" pitchFamily="34" charset="0"/>
          <a:cs typeface="Tahoma" pitchFamily="34" charset="0"/>
        </a:defRPr>
      </a:lvl1pPr>
      <a:lvl2pPr algn="l" rtl="0" eaLnBrk="1" fontAlgn="base" hangingPunct="1">
        <a:spcBef>
          <a:spcPct val="0"/>
        </a:spcBef>
        <a:spcAft>
          <a:spcPct val="0"/>
        </a:spcAft>
        <a:defRPr sz="3200" b="1">
          <a:solidFill>
            <a:schemeClr val="tx1"/>
          </a:solidFill>
          <a:latin typeface="Tahoma" pitchFamily="34" charset="0"/>
          <a:cs typeface="Tahoma" pitchFamily="34" charset="0"/>
        </a:defRPr>
      </a:lvl2pPr>
      <a:lvl3pPr algn="l" rtl="0" eaLnBrk="1" fontAlgn="base" hangingPunct="1">
        <a:spcBef>
          <a:spcPct val="0"/>
        </a:spcBef>
        <a:spcAft>
          <a:spcPct val="0"/>
        </a:spcAft>
        <a:defRPr sz="3200" b="1">
          <a:solidFill>
            <a:schemeClr val="tx1"/>
          </a:solidFill>
          <a:latin typeface="Tahoma" pitchFamily="34" charset="0"/>
          <a:cs typeface="Tahoma" pitchFamily="34" charset="0"/>
        </a:defRPr>
      </a:lvl3pPr>
      <a:lvl4pPr algn="l" rtl="0" eaLnBrk="1" fontAlgn="base" hangingPunct="1">
        <a:spcBef>
          <a:spcPct val="0"/>
        </a:spcBef>
        <a:spcAft>
          <a:spcPct val="0"/>
        </a:spcAft>
        <a:defRPr sz="3200" b="1">
          <a:solidFill>
            <a:schemeClr val="tx1"/>
          </a:solidFill>
          <a:latin typeface="Tahoma" pitchFamily="34" charset="0"/>
          <a:cs typeface="Tahoma" pitchFamily="34" charset="0"/>
        </a:defRPr>
      </a:lvl4pPr>
      <a:lvl5pPr algn="l" rtl="0" eaLnBrk="1" fontAlgn="base" hangingPunct="1">
        <a:spcBef>
          <a:spcPct val="0"/>
        </a:spcBef>
        <a:spcAft>
          <a:spcPct val="0"/>
        </a:spcAft>
        <a:defRPr sz="3200" b="1">
          <a:solidFill>
            <a:schemeClr val="tx1"/>
          </a:solidFill>
          <a:latin typeface="Tahoma" pitchFamily="34" charset="0"/>
          <a:cs typeface="Tahoma" pitchFamily="34" charset="0"/>
        </a:defRPr>
      </a:lvl5pPr>
      <a:lvl6pPr marL="457200" algn="l" rtl="0" eaLnBrk="1" fontAlgn="base" hangingPunct="1">
        <a:spcBef>
          <a:spcPct val="0"/>
        </a:spcBef>
        <a:spcAft>
          <a:spcPct val="0"/>
        </a:spcAft>
        <a:defRPr sz="3200" b="1">
          <a:solidFill>
            <a:schemeClr val="tx1"/>
          </a:solidFill>
          <a:latin typeface="Tahoma" pitchFamily="34" charset="0"/>
          <a:cs typeface="Tahoma" pitchFamily="34" charset="0"/>
        </a:defRPr>
      </a:lvl6pPr>
      <a:lvl7pPr marL="914400" algn="l" rtl="0" eaLnBrk="1" fontAlgn="base" hangingPunct="1">
        <a:spcBef>
          <a:spcPct val="0"/>
        </a:spcBef>
        <a:spcAft>
          <a:spcPct val="0"/>
        </a:spcAft>
        <a:defRPr sz="3200" b="1">
          <a:solidFill>
            <a:schemeClr val="tx1"/>
          </a:solidFill>
          <a:latin typeface="Tahoma" pitchFamily="34" charset="0"/>
          <a:cs typeface="Tahoma" pitchFamily="34" charset="0"/>
        </a:defRPr>
      </a:lvl7pPr>
      <a:lvl8pPr marL="1371600" algn="l" rtl="0" eaLnBrk="1" fontAlgn="base" hangingPunct="1">
        <a:spcBef>
          <a:spcPct val="0"/>
        </a:spcBef>
        <a:spcAft>
          <a:spcPct val="0"/>
        </a:spcAft>
        <a:defRPr sz="3200" b="1">
          <a:solidFill>
            <a:schemeClr val="tx1"/>
          </a:solidFill>
          <a:latin typeface="Tahoma" pitchFamily="34" charset="0"/>
          <a:cs typeface="Tahoma" pitchFamily="34" charset="0"/>
        </a:defRPr>
      </a:lvl8pPr>
      <a:lvl9pPr marL="1828800" algn="l" rtl="0" eaLnBrk="1" fontAlgn="base" hangingPunct="1">
        <a:spcBef>
          <a:spcPct val="0"/>
        </a:spcBef>
        <a:spcAft>
          <a:spcPct val="0"/>
        </a:spcAft>
        <a:defRPr sz="3200" b="1">
          <a:solidFill>
            <a:schemeClr val="tx1"/>
          </a:solidFill>
          <a:latin typeface="Tahoma" pitchFamily="34" charset="0"/>
          <a:cs typeface="Tahoma" pitchFamily="34" charset="0"/>
        </a:defRPr>
      </a:lvl9pPr>
    </p:titleStyle>
    <p:bodyStyle>
      <a:lvl1pPr marL="342900" indent="-342900" algn="l" rtl="0" eaLnBrk="1" fontAlgn="base" hangingPunct="1">
        <a:spcBef>
          <a:spcPct val="20000"/>
        </a:spcBef>
        <a:spcAft>
          <a:spcPct val="0"/>
        </a:spcAft>
        <a:buFont typeface="Arial" charset="0"/>
        <a:buChar char="•"/>
        <a:defRPr sz="2800" kern="1200">
          <a:solidFill>
            <a:schemeClr val="tx1"/>
          </a:solidFill>
          <a:latin typeface="Tahoma" pitchFamily="34" charset="0"/>
          <a:ea typeface="Tahoma" pitchFamily="34" charset="0"/>
          <a:cs typeface="Tahoma" pitchFamily="34" charset="0"/>
        </a:defRPr>
      </a:lvl1pPr>
      <a:lvl2pPr marL="742950" indent="-285750" algn="l" rtl="0" eaLnBrk="1" fontAlgn="base" hangingPunct="1">
        <a:spcBef>
          <a:spcPct val="20000"/>
        </a:spcBef>
        <a:spcAft>
          <a:spcPct val="0"/>
        </a:spcAft>
        <a:buFont typeface="Arial" charset="0"/>
        <a:buChar char="–"/>
        <a:defRPr sz="2400" kern="1200">
          <a:solidFill>
            <a:schemeClr val="tx1"/>
          </a:solidFill>
          <a:latin typeface="Tahoma" pitchFamily="34" charset="0"/>
          <a:ea typeface="Tahoma" pitchFamily="34" charset="0"/>
          <a:cs typeface="Tahoma" pitchFamily="34" charset="0"/>
        </a:defRPr>
      </a:lvl2pPr>
      <a:lvl3pPr marL="1143000" indent="-228600" algn="l" rtl="0" eaLnBrk="1" fontAlgn="base" hangingPunct="1">
        <a:spcBef>
          <a:spcPct val="20000"/>
        </a:spcBef>
        <a:spcAft>
          <a:spcPct val="0"/>
        </a:spcAft>
        <a:buFont typeface="Arial" charset="0"/>
        <a:buChar char="•"/>
        <a:defRPr sz="2000" kern="1200">
          <a:solidFill>
            <a:schemeClr val="tx1"/>
          </a:solidFill>
          <a:latin typeface="Tahoma" pitchFamily="34" charset="0"/>
          <a:ea typeface="Tahoma" pitchFamily="34" charset="0"/>
          <a:cs typeface="Tahoma" pitchFamily="34"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Tahoma" pitchFamily="34" charset="0"/>
          <a:ea typeface="Tahoma" pitchFamily="34" charset="0"/>
          <a:cs typeface="Tahoma" pitchFamily="34"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
            <a:ext cx="12192000" cy="5730877"/>
          </a:xfrm>
          <a:prstGeom prst="rect">
            <a:avLst/>
          </a:prstGeom>
        </p:spPr>
      </p:pic>
      <p:sp>
        <p:nvSpPr>
          <p:cNvPr id="7" name="TextBox 6"/>
          <p:cNvSpPr txBox="1"/>
          <p:nvPr/>
        </p:nvSpPr>
        <p:spPr>
          <a:xfrm>
            <a:off x="0" y="5730877"/>
            <a:ext cx="12192000" cy="579772"/>
          </a:xfrm>
          <a:prstGeom prst="rect">
            <a:avLst/>
          </a:prstGeom>
          <a:solidFill>
            <a:schemeClr val="bg2"/>
          </a:solidFill>
        </p:spPr>
        <p:txBody>
          <a:bodyPr wrap="square" rtlCol="0">
            <a:spAutoFit/>
          </a:bodyPr>
          <a:lstStyle/>
          <a:p>
            <a:endParaRPr lang="en-IN" dirty="0">
              <a:solidFill>
                <a:prstClr val="black"/>
              </a:solidFill>
            </a:endParaRPr>
          </a:p>
        </p:txBody>
      </p:sp>
      <p:sp>
        <p:nvSpPr>
          <p:cNvPr id="5" name="Subtitle 2"/>
          <p:cNvSpPr txBox="1">
            <a:spLocks/>
          </p:cNvSpPr>
          <p:nvPr/>
        </p:nvSpPr>
        <p:spPr bwMode="auto">
          <a:xfrm>
            <a:off x="1872769" y="5730877"/>
            <a:ext cx="8034338" cy="1008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6988" indent="-342900">
              <a:spcBef>
                <a:spcPct val="20000"/>
              </a:spcBef>
              <a:buFont typeface="Arial" panose="020B0604020202020204" pitchFamily="34" charset="0"/>
              <a:buChar char="•"/>
              <a:defRPr sz="2800">
                <a:solidFill>
                  <a:schemeClr val="tx1"/>
                </a:solidFill>
                <a:latin typeface="Tahoma" panose="020B0604030504040204" pitchFamily="34" charset="0"/>
                <a:cs typeface="Tahoma" panose="020B0604030504040204" pitchFamily="34" charset="0"/>
              </a:defRPr>
            </a:lvl1pPr>
            <a:lvl2pPr marL="742950" indent="-285750">
              <a:spcBef>
                <a:spcPct val="20000"/>
              </a:spcBef>
              <a:buFont typeface="Arial" panose="020B0604020202020204" pitchFamily="34" charset="0"/>
              <a:buChar char="–"/>
              <a:defRPr sz="2400">
                <a:solidFill>
                  <a:schemeClr val="tx1"/>
                </a:solidFill>
                <a:latin typeface="Tahoma" panose="020B0604030504040204" pitchFamily="34" charset="0"/>
                <a:cs typeface="Tahoma" panose="020B0604030504040204" pitchFamily="34" charset="0"/>
              </a:defRPr>
            </a:lvl2pPr>
            <a:lvl3pPr marL="11430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3pPr>
            <a:lvl4pPr marL="16002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9pPr>
          </a:lstStyle>
          <a:p>
            <a:pPr algn="ctr" fontAlgn="base">
              <a:spcAft>
                <a:spcPct val="0"/>
              </a:spcAft>
              <a:buFontTx/>
              <a:buNone/>
            </a:pPr>
            <a:r>
              <a:rPr lang="en-US" altLang="en-US" sz="3600" b="1" dirty="0" smtClean="0">
                <a:solidFill>
                  <a:prstClr val="black"/>
                </a:solidFill>
              </a:rPr>
              <a:t>Welcome!</a:t>
            </a:r>
            <a:endParaRPr lang="en-US" altLang="en-US" sz="3600" b="1" dirty="0">
              <a:solidFill>
                <a:prstClr val="black"/>
              </a:solidFill>
            </a:endParaRPr>
          </a:p>
        </p:txBody>
      </p:sp>
      <p:sp>
        <p:nvSpPr>
          <p:cNvPr id="6" name="Subtitle 2"/>
          <p:cNvSpPr txBox="1">
            <a:spLocks/>
          </p:cNvSpPr>
          <p:nvPr/>
        </p:nvSpPr>
        <p:spPr bwMode="auto">
          <a:xfrm>
            <a:off x="2207619" y="5075363"/>
            <a:ext cx="8034338" cy="579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6988" indent="-342900">
              <a:spcBef>
                <a:spcPct val="20000"/>
              </a:spcBef>
              <a:buFont typeface="Arial" panose="020B0604020202020204" pitchFamily="34" charset="0"/>
              <a:buChar char="•"/>
              <a:defRPr sz="2800">
                <a:solidFill>
                  <a:schemeClr val="tx1"/>
                </a:solidFill>
                <a:latin typeface="Tahoma" panose="020B0604030504040204" pitchFamily="34" charset="0"/>
                <a:cs typeface="Tahoma" panose="020B0604030504040204" pitchFamily="34" charset="0"/>
              </a:defRPr>
            </a:lvl1pPr>
            <a:lvl2pPr marL="742950" indent="-285750">
              <a:spcBef>
                <a:spcPct val="20000"/>
              </a:spcBef>
              <a:buFont typeface="Arial" panose="020B0604020202020204" pitchFamily="34" charset="0"/>
              <a:buChar char="–"/>
              <a:defRPr sz="2400">
                <a:solidFill>
                  <a:schemeClr val="tx1"/>
                </a:solidFill>
                <a:latin typeface="Tahoma" panose="020B0604030504040204" pitchFamily="34" charset="0"/>
                <a:cs typeface="Tahoma" panose="020B0604030504040204" pitchFamily="34" charset="0"/>
              </a:defRPr>
            </a:lvl2pPr>
            <a:lvl3pPr marL="11430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3pPr>
            <a:lvl4pPr marL="16002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9pPr>
          </a:lstStyle>
          <a:p>
            <a:pPr algn="ctr" fontAlgn="base">
              <a:spcAft>
                <a:spcPct val="0"/>
              </a:spcAft>
              <a:buFontTx/>
              <a:buNone/>
            </a:pPr>
            <a:endParaRPr lang="en-US" altLang="en-US" sz="2400" b="1" dirty="0">
              <a:solidFill>
                <a:prstClr val="black"/>
              </a:solidFill>
            </a:endParaRPr>
          </a:p>
        </p:txBody>
      </p:sp>
    </p:spTree>
    <p:extLst>
      <p:ext uri="{BB962C8B-B14F-4D97-AF65-F5344CB8AC3E}">
        <p14:creationId xmlns:p14="http://schemas.microsoft.com/office/powerpoint/2010/main" val="2004300068"/>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297930"/>
          </a:xfrm>
          <a:prstGeom prst="rect">
            <a:avLst/>
          </a:prstGeom>
        </p:spPr>
      </p:pic>
    </p:spTree>
    <p:extLst>
      <p:ext uri="{BB962C8B-B14F-4D97-AF65-F5344CB8AC3E}">
        <p14:creationId xmlns:p14="http://schemas.microsoft.com/office/powerpoint/2010/main" val="522860489"/>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5730877"/>
            <a:ext cx="12192000" cy="579772"/>
          </a:xfrm>
          <a:prstGeom prst="rect">
            <a:avLst/>
          </a:prstGeom>
          <a:solidFill>
            <a:schemeClr val="bg2"/>
          </a:solidFill>
        </p:spPr>
        <p:txBody>
          <a:bodyPr wrap="square" rtlCol="0">
            <a:spAutoFit/>
          </a:bodyPr>
          <a:lstStyle/>
          <a:p>
            <a:endParaRPr lang="en-IN" dirty="0">
              <a:solidFill>
                <a:prstClr val="black"/>
              </a:solidFill>
            </a:endParaRPr>
          </a:p>
        </p:txBody>
      </p:sp>
      <p:sp>
        <p:nvSpPr>
          <p:cNvPr id="6" name="Subtitle 2"/>
          <p:cNvSpPr txBox="1">
            <a:spLocks/>
          </p:cNvSpPr>
          <p:nvPr/>
        </p:nvSpPr>
        <p:spPr bwMode="auto">
          <a:xfrm>
            <a:off x="2207619" y="5075363"/>
            <a:ext cx="8034338" cy="579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6988" indent="-342900">
              <a:spcBef>
                <a:spcPct val="20000"/>
              </a:spcBef>
              <a:buFont typeface="Arial" panose="020B0604020202020204" pitchFamily="34" charset="0"/>
              <a:buChar char="•"/>
              <a:defRPr sz="2800">
                <a:solidFill>
                  <a:schemeClr val="tx1"/>
                </a:solidFill>
                <a:latin typeface="Tahoma" panose="020B0604030504040204" pitchFamily="34" charset="0"/>
                <a:cs typeface="Tahoma" panose="020B0604030504040204" pitchFamily="34" charset="0"/>
              </a:defRPr>
            </a:lvl1pPr>
            <a:lvl2pPr marL="742950" indent="-285750">
              <a:spcBef>
                <a:spcPct val="20000"/>
              </a:spcBef>
              <a:buFont typeface="Arial" panose="020B0604020202020204" pitchFamily="34" charset="0"/>
              <a:buChar char="–"/>
              <a:defRPr sz="2400">
                <a:solidFill>
                  <a:schemeClr val="tx1"/>
                </a:solidFill>
                <a:latin typeface="Tahoma" panose="020B0604030504040204" pitchFamily="34" charset="0"/>
                <a:cs typeface="Tahoma" panose="020B0604030504040204" pitchFamily="34" charset="0"/>
              </a:defRPr>
            </a:lvl2pPr>
            <a:lvl3pPr marL="11430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3pPr>
            <a:lvl4pPr marL="16002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cs typeface="Tahoma" panose="020B0604030504040204" pitchFamily="34" charset="0"/>
              </a:defRPr>
            </a:lvl9pPr>
          </a:lstStyle>
          <a:p>
            <a:pPr algn="ctr" fontAlgn="base">
              <a:spcAft>
                <a:spcPct val="0"/>
              </a:spcAft>
              <a:buFontTx/>
              <a:buNone/>
            </a:pPr>
            <a:endParaRPr lang="en-US" altLang="en-US" sz="2400" b="1" dirty="0">
              <a:solidFill>
                <a:prstClr val="black"/>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5730877"/>
          </a:xfrm>
          <a:prstGeom prst="rect">
            <a:avLst/>
          </a:prstGeom>
        </p:spPr>
      </p:pic>
    </p:spTree>
    <p:extLst>
      <p:ext uri="{BB962C8B-B14F-4D97-AF65-F5344CB8AC3E}">
        <p14:creationId xmlns:p14="http://schemas.microsoft.com/office/powerpoint/2010/main" val="3482075348"/>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are Soft-skills?</a:t>
            </a:r>
            <a:endParaRPr lang="en-IN" dirty="0"/>
          </a:p>
        </p:txBody>
      </p:sp>
      <p:sp>
        <p:nvSpPr>
          <p:cNvPr id="3" name="Content Placeholder 2"/>
          <p:cNvSpPr>
            <a:spLocks noGrp="1"/>
          </p:cNvSpPr>
          <p:nvPr>
            <p:ph idx="1"/>
          </p:nvPr>
        </p:nvSpPr>
        <p:spPr/>
        <p:txBody>
          <a:bodyPr/>
          <a:lstStyle/>
          <a:p>
            <a:pPr marL="0" indent="0">
              <a:buNone/>
            </a:pPr>
            <a:r>
              <a:rPr lang="en-US" dirty="0"/>
              <a:t>Soft skills are character traits and interpersonal skills that characterize a person's relationships with other people. In the workplace, soft skills are considered to be a complement to hard skills, which refer to a person's knowledge and occupational skills. </a:t>
            </a:r>
            <a:endParaRPr lang="en-IN" dirty="0"/>
          </a:p>
        </p:txBody>
      </p:sp>
    </p:spTree>
    <p:extLst>
      <p:ext uri="{BB962C8B-B14F-4D97-AF65-F5344CB8AC3E}">
        <p14:creationId xmlns:p14="http://schemas.microsoft.com/office/powerpoint/2010/main" val="203257045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95755" y="0"/>
            <a:ext cx="7830825" cy="5971513"/>
          </a:xfrm>
          <a:prstGeom prst="rect">
            <a:avLst/>
          </a:prstGeom>
        </p:spPr>
      </p:pic>
      <p:sp>
        <p:nvSpPr>
          <p:cNvPr id="3" name="Subtitle 2"/>
          <p:cNvSpPr>
            <a:spLocks noGrp="1"/>
          </p:cNvSpPr>
          <p:nvPr>
            <p:ph type="subTitle" idx="1"/>
          </p:nvPr>
        </p:nvSpPr>
        <p:spPr>
          <a:xfrm>
            <a:off x="0" y="5847009"/>
            <a:ext cx="12192000" cy="1010992"/>
          </a:xfrm>
          <a:solidFill>
            <a:schemeClr val="accent1"/>
          </a:solidFill>
        </p:spPr>
        <p:txBody>
          <a:bodyPr/>
          <a:lstStyle/>
          <a:p>
            <a:r>
              <a:rPr lang="en-IN" dirty="0" smtClean="0"/>
              <a:t>Soft Skills – PES 318</a:t>
            </a:r>
          </a:p>
          <a:p>
            <a:r>
              <a:rPr lang="en-IN" dirty="0" smtClean="0"/>
              <a:t>The upcoming journey</a:t>
            </a:r>
            <a:endParaRPr lang="en-IN" dirty="0"/>
          </a:p>
        </p:txBody>
      </p:sp>
    </p:spTree>
    <p:extLst>
      <p:ext uri="{BB962C8B-B14F-4D97-AF65-F5344CB8AC3E}">
        <p14:creationId xmlns:p14="http://schemas.microsoft.com/office/powerpoint/2010/main" val="24140835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5847009"/>
            <a:ext cx="12192000" cy="1010992"/>
          </a:xfrm>
          <a:solidFill>
            <a:schemeClr val="accent1"/>
          </a:solidFill>
        </p:spPr>
        <p:txBody>
          <a:bodyPr/>
          <a:lstStyle/>
          <a:p>
            <a:r>
              <a:rPr lang="en-IN" dirty="0" smtClean="0"/>
              <a:t>Soft Skills – PES 318</a:t>
            </a:r>
          </a:p>
          <a:p>
            <a:r>
              <a:rPr lang="en-IN" dirty="0" smtClean="0"/>
              <a:t>The upcoming journey</a:t>
            </a:r>
            <a:endParaRPr lang="en-IN" dirty="0"/>
          </a:p>
        </p:txBody>
      </p:sp>
      <p:pic>
        <p:nvPicPr>
          <p:cNvPr id="2" name="Picture 1"/>
          <p:cNvPicPr>
            <a:picLocks noChangeAspect="1"/>
          </p:cNvPicPr>
          <p:nvPr/>
        </p:nvPicPr>
        <p:blipFill>
          <a:blip r:embed="rId3"/>
          <a:stretch>
            <a:fillRect/>
          </a:stretch>
        </p:blipFill>
        <p:spPr>
          <a:xfrm>
            <a:off x="0" y="0"/>
            <a:ext cx="12192000" cy="5826226"/>
          </a:xfrm>
          <a:prstGeom prst="rect">
            <a:avLst/>
          </a:prstGeom>
        </p:spPr>
      </p:pic>
    </p:spTree>
    <p:extLst>
      <p:ext uri="{BB962C8B-B14F-4D97-AF65-F5344CB8AC3E}">
        <p14:creationId xmlns:p14="http://schemas.microsoft.com/office/powerpoint/2010/main" val="2872323309"/>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Unit I: </a:t>
            </a:r>
            <a:r>
              <a:rPr lang="en-US" dirty="0" smtClean="0"/>
              <a:t>Attitude Reconstruction</a:t>
            </a:r>
            <a:endParaRPr lang="en-US" dirty="0"/>
          </a:p>
        </p:txBody>
      </p:sp>
      <p:sp>
        <p:nvSpPr>
          <p:cNvPr id="6" name="Content Placeholder 5"/>
          <p:cNvSpPr>
            <a:spLocks noGrp="1"/>
          </p:cNvSpPr>
          <p:nvPr>
            <p:ph idx="1"/>
          </p:nvPr>
        </p:nvSpPr>
        <p:spPr/>
        <p:txBody>
          <a:bodyPr/>
          <a:lstStyle/>
          <a:p>
            <a:endParaRPr lang="en-US"/>
          </a:p>
        </p:txBody>
      </p:sp>
      <p:pic>
        <p:nvPicPr>
          <p:cNvPr id="11" name="Content Placeholder 10"/>
          <p:cNvPicPr>
            <a:picLocks noGrp="1" noChangeAspect="1"/>
          </p:cNvPicPr>
          <p:nvPr>
            <p:ph sz="half" idx="4294967295"/>
          </p:nvPr>
        </p:nvPicPr>
        <p:blipFill>
          <a:blip r:embed="rId3"/>
          <a:stretch>
            <a:fillRect/>
          </a:stretch>
        </p:blipFill>
        <p:spPr>
          <a:xfrm>
            <a:off x="609600" y="1341438"/>
            <a:ext cx="11097717" cy="4784725"/>
          </a:xfrm>
          <a:prstGeom prst="rect">
            <a:avLst/>
          </a:prstGeom>
        </p:spPr>
      </p:pic>
    </p:spTree>
    <p:extLst>
      <p:ext uri="{BB962C8B-B14F-4D97-AF65-F5344CB8AC3E}">
        <p14:creationId xmlns:p14="http://schemas.microsoft.com/office/powerpoint/2010/main" val="16787870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you all will learn in this:-</a:t>
            </a:r>
            <a:endParaRPr lang="en-IN" dirty="0"/>
          </a:p>
        </p:txBody>
      </p:sp>
      <p:sp>
        <p:nvSpPr>
          <p:cNvPr id="3" name="Content Placeholder 2"/>
          <p:cNvSpPr>
            <a:spLocks noGrp="1"/>
          </p:cNvSpPr>
          <p:nvPr>
            <p:ph idx="1"/>
          </p:nvPr>
        </p:nvSpPr>
        <p:spPr/>
        <p:txBody>
          <a:bodyPr/>
          <a:lstStyle/>
          <a:p>
            <a:r>
              <a:rPr lang="en-IN" dirty="0" smtClean="0"/>
              <a:t>Understanding Emotional Intelligence and exercising in professional life</a:t>
            </a:r>
          </a:p>
          <a:p>
            <a:r>
              <a:rPr lang="en-IN" dirty="0" smtClean="0"/>
              <a:t>Building self- esteem and self-confidence</a:t>
            </a:r>
          </a:p>
          <a:p>
            <a:r>
              <a:rPr lang="en-IN" dirty="0" smtClean="0"/>
              <a:t>Types of personality</a:t>
            </a:r>
          </a:p>
          <a:p>
            <a:r>
              <a:rPr lang="en-IN" dirty="0" smtClean="0"/>
              <a:t>Empathy</a:t>
            </a:r>
          </a:p>
          <a:p>
            <a:r>
              <a:rPr lang="en-IN" smtClean="0"/>
              <a:t>Understanding m</a:t>
            </a:r>
            <a:r>
              <a:rPr lang="en-IN" smtClean="0"/>
              <a:t>ission</a:t>
            </a:r>
            <a:r>
              <a:rPr lang="en-IN" dirty="0" smtClean="0"/>
              <a:t>, vision and career</a:t>
            </a:r>
          </a:p>
          <a:p>
            <a:endParaRPr lang="en-IN" dirty="0"/>
          </a:p>
        </p:txBody>
      </p:sp>
    </p:spTree>
    <p:extLst>
      <p:ext uri="{BB962C8B-B14F-4D97-AF65-F5344CB8AC3E}">
        <p14:creationId xmlns:p14="http://schemas.microsoft.com/office/powerpoint/2010/main" val="2173401399"/>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09550"/>
            <a:ext cx="9903884" cy="777875"/>
          </a:xfrm>
        </p:spPr>
        <p:txBody>
          <a:bodyPr/>
          <a:lstStyle/>
          <a:p>
            <a:r>
              <a:rPr lang="en-IN" dirty="0"/>
              <a:t>Understanding Emotional Intelligence and exercising in professional life</a:t>
            </a:r>
            <a:br>
              <a:rPr lang="en-IN" dirty="0"/>
            </a:br>
            <a:endParaRPr lang="en-IN" dirty="0"/>
          </a:p>
        </p:txBody>
      </p:sp>
      <p:pic>
        <p:nvPicPr>
          <p:cNvPr id="4"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 y="1187425"/>
            <a:ext cx="11242623" cy="5048483"/>
          </a:xfrm>
        </p:spPr>
      </p:pic>
    </p:spTree>
    <p:extLst>
      <p:ext uri="{BB962C8B-B14F-4D97-AF65-F5344CB8AC3E}">
        <p14:creationId xmlns:p14="http://schemas.microsoft.com/office/powerpoint/2010/main" val="178049744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you will learn in understanding emotional intelligence and exercising in professional life:-</a:t>
            </a:r>
            <a:endParaRPr lang="en-IN" dirty="0"/>
          </a:p>
        </p:txBody>
      </p:sp>
      <p:sp>
        <p:nvSpPr>
          <p:cNvPr id="3" name="Content Placeholder 2"/>
          <p:cNvSpPr>
            <a:spLocks noGrp="1"/>
          </p:cNvSpPr>
          <p:nvPr>
            <p:ph idx="1"/>
          </p:nvPr>
        </p:nvSpPr>
        <p:spPr/>
        <p:txBody>
          <a:bodyPr/>
          <a:lstStyle/>
          <a:p>
            <a:r>
              <a:rPr lang="en-IN" dirty="0" smtClean="0"/>
              <a:t>What is attitude</a:t>
            </a:r>
          </a:p>
          <a:p>
            <a:r>
              <a:rPr lang="en-IN" dirty="0" smtClean="0"/>
              <a:t>What is emotional intelligence</a:t>
            </a:r>
          </a:p>
          <a:p>
            <a:r>
              <a:rPr lang="en-IN" dirty="0" smtClean="0"/>
              <a:t>Importance of emotional intelligence in personal and professional life.</a:t>
            </a:r>
          </a:p>
          <a:p>
            <a:r>
              <a:rPr lang="en-IN" dirty="0" smtClean="0"/>
              <a:t>Exercises of emotional intelligence in personal and professional life.</a:t>
            </a:r>
          </a:p>
          <a:p>
            <a:r>
              <a:rPr lang="en-IN" dirty="0" smtClean="0"/>
              <a:t>Tips to enhance emotional intelligence. </a:t>
            </a:r>
            <a:endParaRPr lang="en-IN" dirty="0"/>
          </a:p>
        </p:txBody>
      </p:sp>
    </p:spTree>
    <p:extLst>
      <p:ext uri="{BB962C8B-B14F-4D97-AF65-F5344CB8AC3E}">
        <p14:creationId xmlns:p14="http://schemas.microsoft.com/office/powerpoint/2010/main" val="2090691086"/>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76FC979F-7B62-44A2-A304-936997AD46D2}" vid="{ED83DD19-6E20-4321-863D-708A1D88C615}"/>
    </a:ext>
  </a:extLst>
</a:theme>
</file>

<file path=ppt/theme/theme3.xml><?xml version="1.0" encoding="utf-8"?>
<a:theme xmlns:a="http://schemas.openxmlformats.org/drawingml/2006/main" name="Theme LPU">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2141</TotalTime>
  <Words>607</Words>
  <Application>Microsoft Office PowerPoint</Application>
  <PresentationFormat>Widescreen</PresentationFormat>
  <Paragraphs>39</Paragraphs>
  <Slides>10</Slides>
  <Notes>9</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10</vt:i4>
      </vt:variant>
    </vt:vector>
  </HeadingPairs>
  <TitlesOfParts>
    <vt:vector size="17" baseType="lpstr">
      <vt:lpstr>Arial</vt:lpstr>
      <vt:lpstr>Calibri</vt:lpstr>
      <vt:lpstr>Calibri Light</vt:lpstr>
      <vt:lpstr>Tahoma</vt:lpstr>
      <vt:lpstr>Office Theme</vt:lpstr>
      <vt:lpstr>Theme1</vt:lpstr>
      <vt:lpstr>Theme LPU</vt:lpstr>
      <vt:lpstr>PowerPoint Presentation</vt:lpstr>
      <vt:lpstr>PowerPoint Presentation</vt:lpstr>
      <vt:lpstr>What are Soft-skills?</vt:lpstr>
      <vt:lpstr>PowerPoint Presentation</vt:lpstr>
      <vt:lpstr>PowerPoint Presentation</vt:lpstr>
      <vt:lpstr>Unit I: Attitude Reconstruction</vt:lpstr>
      <vt:lpstr>What you all will learn in this:-</vt:lpstr>
      <vt:lpstr>Understanding Emotional Intelligence and exercising in professional life </vt:lpstr>
      <vt:lpstr>What you will learn in understanding emotional intelligence and exercising in professional life:-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Gaurav Bali</dc:creator>
  <cp:lastModifiedBy>Garima</cp:lastModifiedBy>
  <cp:revision>63</cp:revision>
  <dcterms:created xsi:type="dcterms:W3CDTF">2020-07-05T12:05:11Z</dcterms:created>
  <dcterms:modified xsi:type="dcterms:W3CDTF">2020-08-11T19:10:15Z</dcterms:modified>
</cp:coreProperties>
</file>

<file path=docProps/thumbnail.jpeg>
</file>